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9"/>
  </p:notesMasterIdLst>
  <p:sldIdLst>
    <p:sldId id="256" r:id="rId2"/>
    <p:sldId id="263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64" r:id="rId11"/>
    <p:sldId id="257" r:id="rId12"/>
    <p:sldId id="261" r:id="rId13"/>
    <p:sldId id="283" r:id="rId14"/>
    <p:sldId id="258" r:id="rId15"/>
    <p:sldId id="265" r:id="rId16"/>
    <p:sldId id="284" r:id="rId17"/>
    <p:sldId id="259" r:id="rId18"/>
    <p:sldId id="268" r:id="rId19"/>
    <p:sldId id="267" r:id="rId20"/>
    <p:sldId id="260" r:id="rId21"/>
    <p:sldId id="282" r:id="rId22"/>
    <p:sldId id="269" r:id="rId23"/>
    <p:sldId id="262" r:id="rId24"/>
    <p:sldId id="281" r:id="rId25"/>
    <p:sldId id="270" r:id="rId26"/>
    <p:sldId id="272" r:id="rId27"/>
    <p:sldId id="271" r:id="rId28"/>
  </p:sldIdLst>
  <p:sldSz cx="9144000" cy="6858000" type="screen4x3"/>
  <p:notesSz cx="6858000" cy="9144000"/>
  <p:custDataLst>
    <p:tags r:id="rId3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1B836-8C3F-4D48-B986-4A8E54EA3DF0}" type="datetimeFigureOut">
              <a:rPr lang="el-GR" smtClean="0"/>
              <a:pPr/>
              <a:t>7/5/2012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A10D5-25BE-4E49-8A2A-9DDE08A6BC7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A10D5-25BE-4E49-8A2A-9DDE08A6BC7E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A10D5-25BE-4E49-8A2A-9DDE08A6BC7E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A10D5-25BE-4E49-8A2A-9DDE08A6BC7E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A10D5-25BE-4E49-8A2A-9DDE08A6BC7E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A10D5-25BE-4E49-8A2A-9DDE08A6BC7E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A10D5-25BE-4E49-8A2A-9DDE08A6BC7E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A10D5-25BE-4E49-8A2A-9DDE08A6BC7E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A10D5-25BE-4E49-8A2A-9DDE08A6BC7E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A10D5-25BE-4E49-8A2A-9DDE08A6BC7E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A10D5-25BE-4E49-8A2A-9DDE08A6BC7E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A10D5-25BE-4E49-8A2A-9DDE08A6BC7E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A10D5-25BE-4E49-8A2A-9DDE08A6BC7E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A10D5-25BE-4E49-8A2A-9DDE08A6BC7E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A10D5-25BE-4E49-8A2A-9DDE08A6BC7E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A10D5-25BE-4E49-8A2A-9DDE08A6BC7E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A10D5-25BE-4E49-8A2A-9DDE08A6BC7E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A10D5-25BE-4E49-8A2A-9DDE08A6BC7E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A10D5-25BE-4E49-8A2A-9DDE08A6BC7E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A10D5-25BE-4E49-8A2A-9DDE08A6BC7E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A10D5-25BE-4E49-8A2A-9DDE08A6BC7E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A10D5-25BE-4E49-8A2A-9DDE08A6BC7E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A10D5-25BE-4E49-8A2A-9DDE08A6BC7E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A10D5-25BE-4E49-8A2A-9DDE08A6BC7E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A10D5-25BE-4E49-8A2A-9DDE08A6BC7E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A10D5-25BE-4E49-8A2A-9DDE08A6BC7E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A10D5-25BE-4E49-8A2A-9DDE08A6BC7E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A10D5-25BE-4E49-8A2A-9DDE08A6BC7E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7/5/2012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7/5/2012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7/5/2012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7/5/2012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7/5/2012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7/5/2012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7/5/2012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7/5/2012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7/5/2012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7/5/2012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7/5/2012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7/5/2012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ΘΕΤΙΚΕΣ ΧΡΗΣΕΙΣ ΤΟΥ ΔΙΑΔΙΚΤΥΟΥ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Χαρίτων </a:t>
            </a:r>
            <a:r>
              <a:rPr lang="el-GR" dirty="0" err="1" smtClean="0"/>
              <a:t>Πολάτογλου</a:t>
            </a:r>
            <a:r>
              <a:rPr lang="el-GR" dirty="0" smtClean="0"/>
              <a:t> και </a:t>
            </a:r>
            <a:r>
              <a:rPr lang="el-GR" dirty="0" err="1" smtClean="0"/>
              <a:t>Ανθούλα</a:t>
            </a:r>
            <a:r>
              <a:rPr lang="el-GR" dirty="0" smtClean="0"/>
              <a:t> </a:t>
            </a:r>
            <a:r>
              <a:rPr lang="el-GR" dirty="0" err="1" smtClean="0"/>
              <a:t>Μαΐδου</a:t>
            </a:r>
            <a:endParaRPr lang="en-US" dirty="0" smtClean="0"/>
          </a:p>
          <a:p>
            <a:r>
              <a:rPr lang="el-GR" dirty="0" smtClean="0"/>
              <a:t>Αριστοτέλειο Πανεπιστήμιο Θεσσαλονίκης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άνθρωποι χρησιμοποιούν εργαλεία για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Εκπαίδευση</a:t>
            </a:r>
            <a:endParaRPr lang="en-US" dirty="0" smtClean="0"/>
          </a:p>
          <a:p>
            <a:r>
              <a:rPr lang="el-GR" dirty="0" smtClean="0"/>
              <a:t>Υγεία</a:t>
            </a:r>
            <a:endParaRPr lang="en-US" dirty="0" smtClean="0"/>
          </a:p>
          <a:p>
            <a:r>
              <a:rPr lang="el-GR" dirty="0" smtClean="0"/>
              <a:t>Μεταφορές</a:t>
            </a:r>
            <a:endParaRPr lang="en-US" dirty="0" smtClean="0"/>
          </a:p>
          <a:p>
            <a:r>
              <a:rPr lang="el-GR" dirty="0" smtClean="0"/>
              <a:t>Επικοινωνία</a:t>
            </a:r>
            <a:endParaRPr lang="en-US" dirty="0" smtClean="0"/>
          </a:p>
          <a:p>
            <a:r>
              <a:rPr lang="el-GR" dirty="0" smtClean="0"/>
              <a:t>Γυμναστική</a:t>
            </a:r>
            <a:endParaRPr lang="en-US" dirty="0" smtClean="0"/>
          </a:p>
          <a:p>
            <a:r>
              <a:rPr lang="el-GR" dirty="0" smtClean="0"/>
              <a:t>Διασκέδαση</a:t>
            </a:r>
            <a:endParaRPr lang="en-US" dirty="0" smtClean="0"/>
          </a:p>
          <a:p>
            <a:r>
              <a:rPr lang="el-GR" dirty="0" smtClean="0"/>
              <a:t>Παραγωγή</a:t>
            </a:r>
            <a:endParaRPr lang="el-GR" dirty="0" smtClean="0"/>
          </a:p>
          <a:p>
            <a:r>
              <a:rPr lang="el-GR" dirty="0" smtClean="0"/>
              <a:t>Πληροφόρηση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Βασικοί τύποι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Κοινωνικά δίκτυα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facebook</a:t>
            </a:r>
            <a:r>
              <a:rPr lang="en-US" dirty="0" smtClean="0"/>
              <a:t>, twitter)</a:t>
            </a:r>
          </a:p>
          <a:p>
            <a:r>
              <a:rPr lang="en-US" dirty="0" smtClean="0"/>
              <a:t>Wikis (</a:t>
            </a:r>
            <a:r>
              <a:rPr lang="en-US" dirty="0" err="1" smtClean="0"/>
              <a:t>wikipedia</a:t>
            </a:r>
            <a:r>
              <a:rPr lang="en-US" dirty="0" smtClean="0"/>
              <a:t>)</a:t>
            </a:r>
          </a:p>
          <a:p>
            <a:r>
              <a:rPr lang="el-GR" dirty="0" smtClean="0"/>
              <a:t>Άμεση ανταλλαγή μηνυμάτων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skype</a:t>
            </a:r>
            <a:r>
              <a:rPr lang="en-US" dirty="0" smtClean="0"/>
              <a:t>, </a:t>
            </a:r>
            <a:r>
              <a:rPr lang="en-US" dirty="0" err="1" smtClean="0"/>
              <a:t>google</a:t>
            </a:r>
            <a:r>
              <a:rPr lang="en-US" dirty="0" smtClean="0"/>
              <a:t> talk, msn) </a:t>
            </a:r>
          </a:p>
          <a:p>
            <a:r>
              <a:rPr lang="en-US" dirty="0" smtClean="0"/>
              <a:t>E-mail (</a:t>
            </a:r>
            <a:r>
              <a:rPr lang="en-US" dirty="0" err="1" smtClean="0"/>
              <a:t>gmail</a:t>
            </a:r>
            <a:r>
              <a:rPr lang="en-US" dirty="0" smtClean="0"/>
              <a:t>, hotmail)</a:t>
            </a:r>
          </a:p>
          <a:p>
            <a:r>
              <a:rPr lang="el-GR" dirty="0" smtClean="0"/>
              <a:t>Μηχανές Αναζήτησης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google</a:t>
            </a:r>
            <a:r>
              <a:rPr lang="en-US" dirty="0" smtClean="0"/>
              <a:t>, </a:t>
            </a:r>
            <a:r>
              <a:rPr lang="en-US" dirty="0" err="1" smtClean="0"/>
              <a:t>bing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Blogs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Κοινωνικά δίκτυα (</a:t>
            </a:r>
            <a:r>
              <a:rPr lang="en-US" dirty="0" smtClean="0"/>
              <a:t>Social networks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Κρατούν τους ανθρώπους σε επαφή</a:t>
            </a:r>
            <a:endParaRPr lang="en-US" dirty="0" smtClean="0"/>
          </a:p>
          <a:p>
            <a:pPr lvl="1"/>
            <a:r>
              <a:rPr lang="el-GR" dirty="0" smtClean="0"/>
              <a:t>Επιστημονικές ή άλλες ομάδες</a:t>
            </a:r>
            <a:endParaRPr lang="en-US" dirty="0" smtClean="0"/>
          </a:p>
          <a:p>
            <a:pPr lvl="1"/>
            <a:r>
              <a:rPr lang="el-GR" dirty="0" smtClean="0"/>
              <a:t>Άνθρωποι μπορούν να επικοινωνούν από μακριά</a:t>
            </a:r>
            <a:endParaRPr lang="en-US" dirty="0" smtClean="0"/>
          </a:p>
          <a:p>
            <a:pPr lvl="1"/>
            <a:r>
              <a:rPr lang="el-GR" dirty="0" smtClean="0"/>
              <a:t>Άνθρωποι με αναπηρίες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l-GR" dirty="0" smtClean="0"/>
              <a:t>Ανταλλαγή ιδεών</a:t>
            </a:r>
            <a:endParaRPr lang="en-US" dirty="0" smtClean="0"/>
          </a:p>
          <a:p>
            <a:r>
              <a:rPr lang="el-GR" dirty="0" smtClean="0"/>
              <a:t>Σχηματισμός ομάδων με κοινά ενδιαφέροντα</a:t>
            </a:r>
            <a:endParaRPr lang="en-US" dirty="0" smtClean="0"/>
          </a:p>
          <a:p>
            <a:r>
              <a:rPr lang="el-GR" dirty="0" smtClean="0"/>
              <a:t>Ανακοίνωση κοινών δράσεων</a:t>
            </a:r>
            <a:endParaRPr lang="en-US" dirty="0" smtClean="0"/>
          </a:p>
          <a:p>
            <a:r>
              <a:rPr lang="el-GR" dirty="0" smtClean="0"/>
              <a:t>Ακτιβισμός</a:t>
            </a:r>
            <a:r>
              <a:rPr lang="en-US" dirty="0" smtClean="0"/>
              <a:t> (</a:t>
            </a:r>
            <a:r>
              <a:rPr lang="el-GR" dirty="0" smtClean="0"/>
              <a:t>π.χ. εναντίον του </a:t>
            </a:r>
            <a:r>
              <a:rPr lang="el-GR" dirty="0" err="1" smtClean="0"/>
              <a:t>κυβερνοεκφοβισμού</a:t>
            </a:r>
            <a:r>
              <a:rPr lang="en-US" dirty="0" smtClean="0"/>
              <a:t>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Κοινωνικά δίκτυα (</a:t>
            </a:r>
            <a:r>
              <a:rPr lang="en-US" dirty="0" err="1" smtClean="0"/>
              <a:t>facebook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1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467600" cy="4785395"/>
          </a:xfrm>
        </p:spPr>
        <p:txBody>
          <a:bodyPr>
            <a:normAutofit fontScale="92500" lnSpcReduction="10000"/>
          </a:bodyPr>
          <a:lstStyle/>
          <a:p>
            <a:r>
              <a:rPr lang="el-GR" sz="2800" dirty="0" smtClean="0"/>
              <a:t>Είναι ένας τύπος </a:t>
            </a:r>
            <a:r>
              <a:rPr lang="el-GR" sz="2800" dirty="0" err="1" smtClean="0"/>
              <a:t>ιστότοπου</a:t>
            </a:r>
            <a:r>
              <a:rPr lang="el-GR" sz="2800" dirty="0" smtClean="0"/>
              <a:t> που επιτρέπει σε οποιονδήποτε να δημιουργήσει και να επεξεργαστεί τις σελίδες του</a:t>
            </a:r>
          </a:p>
          <a:p>
            <a:r>
              <a:rPr lang="el-GR" sz="2800" dirty="0" smtClean="0"/>
              <a:t>Εθελοντικό</a:t>
            </a:r>
            <a:endParaRPr lang="en-US" sz="2800" dirty="0" smtClean="0"/>
          </a:p>
          <a:p>
            <a:r>
              <a:rPr lang="el-GR" sz="2800" dirty="0" err="1" smtClean="0"/>
              <a:t>Πολυγλωσσικό</a:t>
            </a:r>
            <a:r>
              <a:rPr lang="en-US" sz="2800" dirty="0" smtClean="0"/>
              <a:t> (</a:t>
            </a:r>
            <a:r>
              <a:rPr lang="el-GR" sz="2800" dirty="0" smtClean="0"/>
              <a:t>π.χ.</a:t>
            </a:r>
            <a:r>
              <a:rPr lang="en-US" sz="2800" dirty="0" smtClean="0"/>
              <a:t> </a:t>
            </a:r>
            <a:r>
              <a:rPr lang="el-GR" sz="2800" dirty="0" smtClean="0"/>
              <a:t>Ελληνικά, Αγγλικά, …</a:t>
            </a:r>
            <a:r>
              <a:rPr lang="en-US" sz="2800" dirty="0" smtClean="0"/>
              <a:t>)</a:t>
            </a:r>
            <a:endParaRPr lang="en-US" sz="2800" dirty="0" smtClean="0"/>
          </a:p>
          <a:p>
            <a:r>
              <a:rPr lang="en-US" sz="2800" dirty="0" smtClean="0"/>
              <a:t>“</a:t>
            </a:r>
            <a:r>
              <a:rPr lang="el-GR" sz="2800" dirty="0" smtClean="0"/>
              <a:t>απεριόριστος αποθηκευτικός χώρος</a:t>
            </a:r>
            <a:r>
              <a:rPr lang="en-US" sz="2800" dirty="0" smtClean="0"/>
              <a:t>” </a:t>
            </a:r>
            <a:endParaRPr lang="en-US" sz="2800" dirty="0" smtClean="0"/>
          </a:p>
          <a:p>
            <a:r>
              <a:rPr lang="el-GR" sz="2800" dirty="0" smtClean="0"/>
              <a:t>Προωθεί τοπικά και παγκόσμια θέματα</a:t>
            </a:r>
            <a:endParaRPr lang="en-US" sz="2800" dirty="0" smtClean="0"/>
          </a:p>
          <a:p>
            <a:r>
              <a:rPr lang="el-GR" sz="2800" dirty="0" smtClean="0"/>
              <a:t>Εύκολη πρόσβαση σε εισαγωγικές πληροφορίες πάνω σε κάποιο θέμα</a:t>
            </a:r>
          </a:p>
          <a:p>
            <a:r>
              <a:rPr lang="el-GR" sz="2800" dirty="0" smtClean="0"/>
              <a:t>Βελτίωση και ενημέρωση</a:t>
            </a:r>
          </a:p>
          <a:p>
            <a:r>
              <a:rPr lang="el-GR" sz="2800" dirty="0" smtClean="0"/>
              <a:t>Συζήτηση</a:t>
            </a:r>
          </a:p>
          <a:p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Wikipedia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07" y="1387624"/>
            <a:ext cx="9117293" cy="547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Άμεση </a:t>
            </a:r>
            <a:r>
              <a:rPr lang="el-GR" dirty="0" smtClean="0"/>
              <a:t>Ανταλλαγή μηνυμάτων (</a:t>
            </a:r>
            <a:r>
              <a:rPr lang="en-US" dirty="0" smtClean="0"/>
              <a:t>Instant messaging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On line </a:t>
            </a:r>
            <a:r>
              <a:rPr lang="el-GR" dirty="0" smtClean="0"/>
              <a:t>συνεργασία</a:t>
            </a:r>
            <a:r>
              <a:rPr lang="en-US" dirty="0" smtClean="0"/>
              <a:t> (</a:t>
            </a:r>
            <a:r>
              <a:rPr lang="el-GR" dirty="0" smtClean="0"/>
              <a:t>εκπαίδευση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l-GR" dirty="0" smtClean="0"/>
              <a:t>Επικοινωνία «Πρόσωπο με πρόσωπο»</a:t>
            </a:r>
            <a:r>
              <a:rPr lang="en-US" dirty="0" smtClean="0"/>
              <a:t> (</a:t>
            </a:r>
            <a:r>
              <a:rPr lang="el-GR" dirty="0" smtClean="0"/>
              <a:t>π.χ.</a:t>
            </a:r>
            <a:r>
              <a:rPr lang="en-US" dirty="0" smtClean="0"/>
              <a:t> </a:t>
            </a:r>
            <a:r>
              <a:rPr lang="en-US" dirty="0" smtClean="0"/>
              <a:t>Skype,…)</a:t>
            </a:r>
          </a:p>
          <a:p>
            <a:r>
              <a:rPr lang="el-GR" dirty="0" smtClean="0"/>
              <a:t>Επικοινωνία με κάποιον που βρίσκεται μακριά</a:t>
            </a:r>
            <a:endParaRPr lang="en-US" dirty="0" smtClean="0"/>
          </a:p>
          <a:p>
            <a:r>
              <a:rPr lang="el-GR" dirty="0" smtClean="0"/>
              <a:t>Δεν υπάρχει εκπομπή διοξειδίου του άνθρακα</a:t>
            </a:r>
            <a:endParaRPr lang="en-US" dirty="0" smtClean="0"/>
          </a:p>
          <a:p>
            <a:r>
              <a:rPr lang="el-GR" dirty="0" smtClean="0"/>
              <a:t>Καλύτερη εκπαίδευση για απομακρυσμένες περιοχές</a:t>
            </a:r>
            <a:endParaRPr lang="en-US" dirty="0" smtClean="0"/>
          </a:p>
          <a:p>
            <a:r>
              <a:rPr lang="el-GR" dirty="0" smtClean="0"/>
              <a:t>Βοηθάει τα άτομα με αναπηρίες</a:t>
            </a:r>
            <a:r>
              <a:rPr lang="en-US" dirty="0" smtClean="0"/>
              <a:t>, </a:t>
            </a:r>
            <a:r>
              <a:rPr lang="el-GR" dirty="0" smtClean="0"/>
              <a:t>ή </a:t>
            </a:r>
            <a:r>
              <a:rPr lang="el-GR" dirty="0" smtClean="0"/>
              <a:t>ά</a:t>
            </a:r>
            <a:r>
              <a:rPr lang="el-GR" dirty="0" smtClean="0"/>
              <a:t>τομα που </a:t>
            </a:r>
            <a:r>
              <a:rPr lang="en-US" dirty="0" smtClean="0"/>
              <a:t> </a:t>
            </a:r>
            <a:r>
              <a:rPr lang="el-GR" dirty="0" smtClean="0"/>
              <a:t>παραμένουν στο σπίτι </a:t>
            </a:r>
            <a:endParaRPr lang="en-US" dirty="0" smtClean="0"/>
          </a:p>
          <a:p>
            <a:r>
              <a:rPr lang="el-GR" dirty="0" smtClean="0"/>
              <a:t>Απομακρυσμένες υπηρεσίες υγείας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ype_ch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5522" y="19185"/>
            <a:ext cx="6734064" cy="6838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ype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99811"/>
            <a:ext cx="9144000" cy="585818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7257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Skype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Φυσική της Στερεάς Κατάστασης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Στοχεύει στο να κάνει τα εργαλεία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l-GR" dirty="0" smtClean="0"/>
              <a:t>Μικρότερα</a:t>
            </a:r>
            <a:endParaRPr lang="en-US" dirty="0" smtClean="0"/>
          </a:p>
          <a:p>
            <a:pPr lvl="1"/>
            <a:r>
              <a:rPr lang="el-GR" dirty="0" smtClean="0"/>
              <a:t>Γρηγορότερα</a:t>
            </a:r>
            <a:endParaRPr lang="en-US" dirty="0" smtClean="0"/>
          </a:p>
          <a:p>
            <a:pPr lvl="1"/>
            <a:r>
              <a:rPr lang="el-GR" dirty="0" smtClean="0"/>
              <a:t>Φθηνότερα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l-GR" dirty="0" smtClean="0"/>
              <a:t>Παραδείγματα</a:t>
            </a:r>
            <a:endParaRPr lang="en-US" dirty="0" smtClean="0"/>
          </a:p>
        </p:txBody>
      </p:sp>
      <p:pic>
        <p:nvPicPr>
          <p:cNvPr id="4" name="Picture 3" descr="mobile-evolu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2357430"/>
            <a:ext cx="476250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Μηχανές αναζήτησης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Παρουσιάζουν με οργανωμένο τρόπο τον τεράστιο αριθμό πληροφορίας που υπάρχει στο διαδίκτυο</a:t>
            </a:r>
            <a:endParaRPr lang="en-US" dirty="0" smtClean="0"/>
          </a:p>
          <a:p>
            <a:r>
              <a:rPr lang="el-GR" dirty="0" smtClean="0"/>
              <a:t>Με κάποια εξάσκηση μπορούμε εύκολα να βρούμε πληροφορίες για το θέμα που ψάχνουμε</a:t>
            </a:r>
            <a:endParaRPr lang="en-US" dirty="0" smtClean="0"/>
          </a:p>
          <a:p>
            <a:r>
              <a:rPr lang="el-GR" dirty="0" smtClean="0"/>
              <a:t>Γίνεται όλο και πιο δύσκολο να βρούμε αυτό που ψάχνουμε</a:t>
            </a:r>
            <a:endParaRPr lang="en-US" dirty="0" smtClean="0"/>
          </a:p>
          <a:p>
            <a:r>
              <a:rPr lang="el-GR" dirty="0" smtClean="0"/>
              <a:t>Σημαντικό δίκτυο (</a:t>
            </a:r>
            <a:r>
              <a:rPr lang="en-US" dirty="0" smtClean="0"/>
              <a:t>Semantic network</a:t>
            </a:r>
            <a:r>
              <a:rPr lang="el-GR" dirty="0" smtClean="0"/>
              <a:t>)</a:t>
            </a:r>
            <a:endParaRPr lang="en-US" dirty="0" smtClean="0"/>
          </a:p>
          <a:p>
            <a:r>
              <a:rPr lang="el-GR" dirty="0" smtClean="0"/>
              <a:t>Ευφυές Δίκτυο (</a:t>
            </a:r>
            <a:r>
              <a:rPr lang="en-US" dirty="0" smtClean="0"/>
              <a:t>Intelligent network</a:t>
            </a:r>
            <a:r>
              <a:rPr lang="el-GR" dirty="0" smtClean="0"/>
              <a:t>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 descr="keyword_searc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14" y="-38056"/>
            <a:ext cx="9154814" cy="6896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Μηχανές Αναζήτησης</a:t>
            </a:r>
            <a:r>
              <a:rPr lang="en-US" dirty="0" smtClean="0"/>
              <a:t>: </a:t>
            </a:r>
            <a:r>
              <a:rPr lang="el-GR" dirty="0" smtClean="0"/>
              <a:t>π.χ. </a:t>
            </a:r>
            <a:r>
              <a:rPr lang="en-US" dirty="0" smtClean="0"/>
              <a:t>Google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Blogs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Ανοικτά/κλειστά</a:t>
            </a:r>
            <a:endParaRPr lang="en-US" dirty="0" smtClean="0"/>
          </a:p>
          <a:p>
            <a:r>
              <a:rPr lang="el-GR" dirty="0" smtClean="0"/>
              <a:t>Πολλά είναι προσωπικά</a:t>
            </a:r>
            <a:endParaRPr lang="en-US" dirty="0" smtClean="0"/>
          </a:p>
          <a:p>
            <a:r>
              <a:rPr lang="el-GR" dirty="0" smtClean="0"/>
              <a:t>Δείχνουν την πρόοδο της δουλειάς πάνω σε ένα αντικείμενο ή μια δραστηριότητα</a:t>
            </a:r>
            <a:endParaRPr lang="en-US" dirty="0" smtClean="0"/>
          </a:p>
          <a:p>
            <a:r>
              <a:rPr lang="en-US" dirty="0" smtClean="0"/>
              <a:t>180 </a:t>
            </a:r>
            <a:r>
              <a:rPr lang="el-GR" dirty="0" smtClean="0"/>
              <a:t>εκατομμύρια </a:t>
            </a:r>
            <a:r>
              <a:rPr lang="en-US" dirty="0" smtClean="0"/>
              <a:t>blogs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Blogs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430649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Ο μόνος τρόπος για να νικήσει το κακό είναι οι καλοί άνθρωποι να μη κάνουν τίποτε.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29264"/>
            <a:ext cx="7772400" cy="621889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l-GR" sz="6000" b="0" dirty="0" smtClean="0"/>
              <a:t>ΕΥΧΑΡΙΣΤΟΥΜΕ !</a:t>
            </a:r>
            <a:r>
              <a:rPr lang="en-US" sz="6000" b="0" dirty="0" smtClean="0"/>
              <a:t> </a:t>
            </a:r>
            <a:r>
              <a:rPr lang="en-US" sz="6000" b="0" dirty="0" smtClean="0"/>
              <a:t/>
            </a:r>
            <a:br>
              <a:rPr lang="en-US" sz="6000" b="0" dirty="0" smtClean="0"/>
            </a:br>
            <a:endParaRPr lang="el-GR" sz="6000" dirty="0">
              <a:solidFill>
                <a:schemeClr val="bg1"/>
              </a:solidFill>
            </a:endParaRPr>
          </a:p>
        </p:txBody>
      </p:sp>
      <p:pic>
        <p:nvPicPr>
          <p:cNvPr id="6" name="Picture 5" descr="stock-vector-children-of-the-world-453279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-1"/>
            <a:ext cx="4786346" cy="5420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Τηλεόραση</a:t>
            </a:r>
            <a:endParaRPr lang="en-US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5" y="3286124"/>
            <a:ext cx="7593697" cy="2466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Υπολογιστές</a:t>
            </a:r>
            <a:endParaRPr lang="el-GR" dirty="0"/>
          </a:p>
        </p:txBody>
      </p:sp>
      <p:pic>
        <p:nvPicPr>
          <p:cNvPr id="4" name="Picture 3" descr="darwinbday_comput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71810"/>
            <a:ext cx="9144000" cy="2263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7467600" cy="4983179"/>
          </a:xfrm>
        </p:spPr>
        <p:txBody>
          <a:bodyPr/>
          <a:lstStyle/>
          <a:p>
            <a:r>
              <a:rPr lang="el-GR" dirty="0" smtClean="0"/>
              <a:t>διαδίκτυο</a:t>
            </a:r>
            <a:endParaRPr lang="el-GR" dirty="0"/>
          </a:p>
        </p:txBody>
      </p:sp>
      <p:pic>
        <p:nvPicPr>
          <p:cNvPr id="4" name="Picture 3" descr="InternetEvolu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1937731"/>
            <a:ext cx="6786578" cy="4920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</a:t>
            </a:r>
            <a:r>
              <a:rPr lang="en-US" dirty="0" smtClean="0"/>
              <a:t>: </a:t>
            </a:r>
            <a:r>
              <a:rPr lang="el-GR" dirty="0" smtClean="0"/>
              <a:t>διαδίκτυο</a:t>
            </a:r>
            <a:endParaRPr lang="el-GR" dirty="0"/>
          </a:p>
        </p:txBody>
      </p:sp>
      <p:pic>
        <p:nvPicPr>
          <p:cNvPr id="4" name="Content Placeholder 3" descr="internet_timelin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245418"/>
            <a:ext cx="9144000" cy="57114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</a:t>
            </a:r>
            <a:r>
              <a:rPr lang="en-US" dirty="0" smtClean="0"/>
              <a:t>: </a:t>
            </a:r>
            <a:r>
              <a:rPr lang="el-GR" dirty="0" smtClean="0"/>
              <a:t>διαδίκτυο</a:t>
            </a:r>
            <a:endParaRPr lang="el-GR" dirty="0"/>
          </a:p>
        </p:txBody>
      </p:sp>
      <p:pic>
        <p:nvPicPr>
          <p:cNvPr id="4" name="Content Placeholder 3" descr="keyword_search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00100" y="1261534"/>
            <a:ext cx="7429552" cy="55964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</a:t>
            </a:r>
            <a:r>
              <a:rPr lang="en-US" dirty="0" smtClean="0"/>
              <a:t>: </a:t>
            </a:r>
            <a:r>
              <a:rPr lang="el-GR" dirty="0" smtClean="0"/>
              <a:t>διαδίκτυο</a:t>
            </a:r>
            <a:endParaRPr lang="el-GR" dirty="0"/>
          </a:p>
        </p:txBody>
      </p:sp>
      <p:pic>
        <p:nvPicPr>
          <p:cNvPr id="4" name="Content Placeholder 3" descr="evolutionwritin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59031" y="1357298"/>
            <a:ext cx="5084969" cy="57205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: </a:t>
            </a:r>
            <a:r>
              <a:rPr lang="el-GR" dirty="0" smtClean="0"/>
              <a:t>διαδίκτυο</a:t>
            </a:r>
            <a:endParaRPr lang="el-GR" dirty="0"/>
          </a:p>
        </p:txBody>
      </p:sp>
      <p:pic>
        <p:nvPicPr>
          <p:cNvPr id="6" name="Content Placeholder 5" descr="picture-4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5938" y="1428736"/>
            <a:ext cx="8452342" cy="54363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KEY" val="[XURHK"/>
</p:tagLst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4508</TotalTime>
  <Words>357</Words>
  <Application>Microsoft Office PowerPoint</Application>
  <PresentationFormat>On-screen Show (4:3)</PresentationFormat>
  <Paragraphs>108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Technic</vt:lpstr>
      <vt:lpstr>ΘΕΤΙΚΕΣ ΧΡΗΣΕΙΣ ΤΟΥ ΔΙΑΔΙΚΤΥΟΥ</vt:lpstr>
      <vt:lpstr>Φυσική της Στερεάς Κατάστασης</vt:lpstr>
      <vt:lpstr>Παραδείγματα</vt:lpstr>
      <vt:lpstr>Παραδείγματα</vt:lpstr>
      <vt:lpstr>Παραδείγματα</vt:lpstr>
      <vt:lpstr>Παραδείγματα: διαδίκτυο</vt:lpstr>
      <vt:lpstr>Παραδείγματα: διαδίκτυο</vt:lpstr>
      <vt:lpstr>Παραδείγματα: διαδίκτυο</vt:lpstr>
      <vt:lpstr>Παράδειγμα: διαδίκτυο</vt:lpstr>
      <vt:lpstr>Οι άνθρωποι χρησιμοποιούν εργαλεία για </vt:lpstr>
      <vt:lpstr>Βασικοί τύποι</vt:lpstr>
      <vt:lpstr>Κοινωνικά δίκτυα (Social networks)</vt:lpstr>
      <vt:lpstr>Κοινωνικά δίκτυα (facebook)</vt:lpstr>
      <vt:lpstr>Wiki</vt:lpstr>
      <vt:lpstr>Wikipedia</vt:lpstr>
      <vt:lpstr>Slide 16</vt:lpstr>
      <vt:lpstr>Άμεση Ανταλλαγή μηνυμάτων (Instant messaging)</vt:lpstr>
      <vt:lpstr>Slide 18</vt:lpstr>
      <vt:lpstr>Skype</vt:lpstr>
      <vt:lpstr>Μηχανές αναζήτησης</vt:lpstr>
      <vt:lpstr>Slide 21</vt:lpstr>
      <vt:lpstr>Μηχανές Αναζήτησης: π.χ. Google</vt:lpstr>
      <vt:lpstr>Blogs</vt:lpstr>
      <vt:lpstr>Blogs</vt:lpstr>
      <vt:lpstr>Slide 25</vt:lpstr>
      <vt:lpstr> Ο μόνος τρόπος για να νικήσει το κακό είναι οι καλοί άνθρωποι να μη κάνουν τίποτε. </vt:lpstr>
      <vt:lpstr>ΕΥΧΑΡΙΣΤΟΥΜΕ 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Positive aspects</dc:title>
  <dc:creator>hariton</dc:creator>
  <cp:lastModifiedBy>Windows User</cp:lastModifiedBy>
  <cp:revision>45</cp:revision>
  <dcterms:created xsi:type="dcterms:W3CDTF">2011-04-17T10:46:08Z</dcterms:created>
  <dcterms:modified xsi:type="dcterms:W3CDTF">2012-05-09T13:28:45Z</dcterms:modified>
</cp:coreProperties>
</file>